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7810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cs typeface="Aharoni" pitchFamily="2" charset="-79"/>
              </a:rPr>
              <a:t>Использование технологий визуализации </a:t>
            </a:r>
            <a:r>
              <a:rPr lang="ru-RU" sz="3600" dirty="0">
                <a:cs typeface="Aharoni" pitchFamily="2" charset="-79"/>
              </a:rPr>
              <a:t/>
            </a:r>
            <a:br>
              <a:rPr lang="ru-RU" sz="3600" dirty="0">
                <a:cs typeface="Aharoni" pitchFamily="2" charset="-79"/>
              </a:rPr>
            </a:br>
            <a:r>
              <a:rPr lang="ru-RU" sz="3600" b="1" dirty="0">
                <a:cs typeface="Aharoni" pitchFamily="2" charset="-79"/>
              </a:rPr>
              <a:t>в образовательном процессе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243232"/>
          </a:xfrm>
        </p:spPr>
        <p:txBody>
          <a:bodyPr>
            <a:normAutofit/>
          </a:bodyPr>
          <a:lstStyle/>
          <a:p>
            <a:r>
              <a:rPr lang="ru-RU" b="1" dirty="0" smtClean="0"/>
              <a:t> 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   		Марина Александровна Бобровская,</a:t>
            </a:r>
          </a:p>
          <a:p>
            <a:r>
              <a:rPr lang="ru-RU" dirty="0" smtClean="0"/>
              <a:t>		воспитатель-методист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9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7810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cs typeface="Aharoni" pitchFamily="2" charset="-79"/>
              </a:rPr>
              <a:t>Использование технологий визуализации </a:t>
            </a:r>
            <a:r>
              <a:rPr lang="ru-RU" sz="3600" dirty="0">
                <a:cs typeface="Aharoni" pitchFamily="2" charset="-79"/>
              </a:rPr>
              <a:t/>
            </a:r>
            <a:br>
              <a:rPr lang="ru-RU" sz="3600" dirty="0">
                <a:cs typeface="Aharoni" pitchFamily="2" charset="-79"/>
              </a:rPr>
            </a:br>
            <a:r>
              <a:rPr lang="ru-RU" sz="3600" b="1" dirty="0">
                <a:cs typeface="Aharoni" pitchFamily="2" charset="-79"/>
              </a:rPr>
              <a:t>в образовательном процессе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243232"/>
          </a:xfrm>
        </p:spPr>
        <p:txBody>
          <a:bodyPr>
            <a:normAutofit/>
          </a:bodyPr>
          <a:lstStyle/>
          <a:p>
            <a:r>
              <a:rPr lang="ru-RU" b="1" dirty="0" smtClean="0"/>
              <a:t> 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   		Марина Александровна Бобровская,</a:t>
            </a:r>
          </a:p>
          <a:p>
            <a:r>
              <a:rPr lang="ru-RU" dirty="0" smtClean="0"/>
              <a:t>		воспитатель-методист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3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188"/>
            <a:ext cx="74980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648810" y="2636912"/>
            <a:ext cx="2664296" cy="2016224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8850" y="3291081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Техники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визуализации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87624" y="2930454"/>
            <a:ext cx="2016224" cy="142913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Кроссенс</a:t>
            </a:r>
            <a:endParaRPr lang="ru-RU" dirty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87624" y="1140023"/>
            <a:ext cx="2016224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Интеллект-карта</a:t>
            </a:r>
            <a:endParaRPr lang="ru-RU" dirty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516216" y="5229200"/>
            <a:ext cx="2417472" cy="1019200"/>
          </a:xfrm>
        </p:spPr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259632" y="4901682"/>
            <a:ext cx="1944216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Скрайбинг</a:t>
            </a:r>
            <a:endParaRPr lang="ru-RU" dirty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89784" y="5464291"/>
            <a:ext cx="2278427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Инфографика</a:t>
            </a:r>
            <a:endParaRPr lang="ru-RU" dirty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647931" y="260648"/>
            <a:ext cx="2520280" cy="1368152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Интерактивный плакат</a:t>
            </a:r>
            <a:endParaRPr lang="ru-RU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800224" y="2889412"/>
            <a:ext cx="2062403" cy="147018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Кластер</a:t>
            </a:r>
            <a:endParaRPr lang="ru-RU" dirty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750781" y="4698065"/>
            <a:ext cx="2051147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Скетчинг</a:t>
            </a:r>
            <a:endParaRPr lang="ru-RU" dirty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660232" y="1148542"/>
            <a:ext cx="2016224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Таймлайн</a:t>
            </a:r>
            <a:endParaRPr lang="ru-RU" dirty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cxnSp>
        <p:nvCxnSpPr>
          <p:cNvPr id="24" name="Прямая соединительная линия 23"/>
          <p:cNvCxnSpPr>
            <a:stCxn id="19" idx="4"/>
          </p:cNvCxnSpPr>
          <p:nvPr/>
        </p:nvCxnSpPr>
        <p:spPr>
          <a:xfrm>
            <a:off x="4908071" y="1628800"/>
            <a:ext cx="0" cy="95138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059832" y="2204864"/>
            <a:ext cx="949018" cy="72559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084168" y="2204864"/>
            <a:ext cx="716056" cy="7920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0" idx="2"/>
          </p:cNvCxnSpPr>
          <p:nvPr/>
        </p:nvCxnSpPr>
        <p:spPr>
          <a:xfrm flipH="1">
            <a:off x="6313106" y="3624503"/>
            <a:ext cx="487118" cy="2052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>
            <a:stCxn id="6" idx="6"/>
            <a:endCxn id="4" idx="2"/>
          </p:cNvCxnSpPr>
          <p:nvPr/>
        </p:nvCxnSpPr>
        <p:spPr>
          <a:xfrm>
            <a:off x="3203848" y="3645024"/>
            <a:ext cx="44496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28" name="Прямая соединительная линия 1027"/>
          <p:cNvCxnSpPr/>
          <p:nvPr/>
        </p:nvCxnSpPr>
        <p:spPr>
          <a:xfrm flipH="1">
            <a:off x="3059832" y="4359593"/>
            <a:ext cx="949018" cy="79759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32" name="Прямая соединительная линия 1031"/>
          <p:cNvCxnSpPr>
            <a:endCxn id="18" idx="0"/>
          </p:cNvCxnSpPr>
          <p:nvPr/>
        </p:nvCxnSpPr>
        <p:spPr>
          <a:xfrm>
            <a:off x="5028997" y="4686384"/>
            <a:ext cx="1" cy="77790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>
            <a:stCxn id="4" idx="5"/>
          </p:cNvCxnSpPr>
          <p:nvPr/>
        </p:nvCxnSpPr>
        <p:spPr>
          <a:xfrm>
            <a:off x="5922929" y="4357867"/>
            <a:ext cx="953327" cy="65530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effectLst/>
              </a:rPr>
              <a:t>Таймлайн</a:t>
            </a:r>
            <a:endParaRPr lang="ru-RU" sz="3600" b="1" dirty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75521"/>
            <a:ext cx="3384376" cy="280155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384376" cy="280831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6" r="5742"/>
          <a:stretch/>
        </p:blipFill>
        <p:spPr bwMode="auto">
          <a:xfrm>
            <a:off x="2730183" y="4221088"/>
            <a:ext cx="4128460" cy="231865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9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/>
              </a:rPr>
              <a:t>Интеллект-карта</a:t>
            </a:r>
            <a:endParaRPr lang="ru-RU" sz="3600" b="1" dirty="0"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36" y="1340768"/>
            <a:ext cx="3417279" cy="259175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811313" cy="262624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4245916" cy="25431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>
                <a:effectLst/>
              </a:rPr>
              <a:t>С</a:t>
            </a:r>
            <a:r>
              <a:rPr lang="ru-RU" sz="3600" b="1" dirty="0" err="1" smtClean="0">
                <a:effectLst/>
              </a:rPr>
              <a:t>крайбинг</a:t>
            </a:r>
            <a:endParaRPr lang="ru-RU" sz="3600" b="1" dirty="0"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81" y="1171667"/>
            <a:ext cx="3007411" cy="220429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196752"/>
            <a:ext cx="2882249" cy="216024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55416"/>
            <a:ext cx="3096344" cy="232225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55416"/>
            <a:ext cx="3089916" cy="231743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3425888"/>
            <a:ext cx="414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Магнитный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скрайбинг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8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/>
              </a:rPr>
              <a:t>Заучивание стихотворений</a:t>
            </a:r>
            <a:endParaRPr lang="ru-RU" sz="3600" b="1" dirty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9" b="20456"/>
          <a:stretch/>
        </p:blipFill>
        <p:spPr bwMode="auto">
          <a:xfrm>
            <a:off x="1115616" y="1556793"/>
            <a:ext cx="3744416" cy="460116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1" b="18538"/>
          <a:stretch/>
        </p:blipFill>
        <p:spPr bwMode="auto">
          <a:xfrm>
            <a:off x="5035691" y="1556793"/>
            <a:ext cx="3734360" cy="460851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19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226370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Сторителлинг</a:t>
            </a:r>
            <a:r>
              <a:rPr lang="ru-RU" sz="3600" b="1" dirty="0" smtClean="0"/>
              <a:t> - </a:t>
            </a:r>
            <a:r>
              <a:rPr lang="ru-RU" sz="3200" dirty="0" smtClean="0">
                <a:effectLst/>
              </a:rPr>
              <a:t>педагогическая техника построенная на использовании импровизированных историй с определённой структурой и героем</a:t>
            </a: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endParaRPr lang="ru-RU" sz="3200" b="1" dirty="0">
              <a:effectLst/>
            </a:endParaRPr>
          </a:p>
        </p:txBody>
      </p:sp>
      <p:pic>
        <p:nvPicPr>
          <p:cNvPr id="3074" name="Picture 2" descr="C:\Users\user\Downloads\11199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2880320" cy="288032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9" b="21296"/>
          <a:stretch/>
        </p:blipFill>
        <p:spPr bwMode="auto">
          <a:xfrm>
            <a:off x="4499992" y="3330521"/>
            <a:ext cx="4320480" cy="264523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52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Инфографика </a:t>
            </a:r>
            <a:r>
              <a:rPr lang="ru-RU" sz="3600" b="1" dirty="0">
                <a:effectLst/>
              </a:rPr>
              <a:t>– это технология подачи информации в виде визуальных образов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33128"/>
            <a:ext cx="3024336" cy="195635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240360" cy="219161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5064"/>
            <a:ext cx="2218156" cy="256152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28105" r="16209" b="11086"/>
          <a:stretch/>
        </p:blipFill>
        <p:spPr bwMode="auto">
          <a:xfrm>
            <a:off x="5223318" y="4298129"/>
            <a:ext cx="3237114" cy="2086481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6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/>
              </a:rPr>
              <a:t>Интерактивный плакат</a:t>
            </a:r>
            <a:endParaRPr lang="ru-RU" sz="3600" b="1" dirty="0">
              <a:effectLst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3168352" cy="459542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9" b="5012"/>
          <a:stretch/>
        </p:blipFill>
        <p:spPr bwMode="auto">
          <a:xfrm>
            <a:off x="5076056" y="1784513"/>
            <a:ext cx="3168352" cy="459542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85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516</TotalTime>
  <Words>50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Использование технологий визуализации  в образовательном процессе </vt:lpstr>
      <vt:lpstr>Презентация PowerPoint</vt:lpstr>
      <vt:lpstr>Таймлайн</vt:lpstr>
      <vt:lpstr>Интеллект-карта</vt:lpstr>
      <vt:lpstr>Скрайбинг</vt:lpstr>
      <vt:lpstr>Заучивание стихотворений</vt:lpstr>
      <vt:lpstr>Сторителлинг - педагогическая техника построенная на использовании импровизированных историй с определённой структурой и героем </vt:lpstr>
      <vt:lpstr>Инфографика – это технология подачи информации в виде визуальных образов </vt:lpstr>
      <vt:lpstr>Интерактивный плакат</vt:lpstr>
      <vt:lpstr>Использование технологий визуализации  в образовательном процессе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2022-01-20T10:40:23Z</dcterms:created>
  <dcterms:modified xsi:type="dcterms:W3CDTF">2022-01-28T06:13:04Z</dcterms:modified>
</cp:coreProperties>
</file>